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6" d="100"/>
          <a:sy n="66" d="100"/>
        </p:scale>
        <p:origin x="9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2EED9-CEED-45EF-977F-0914E4DD26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941CA5-C032-4E28-B07B-BD312F7654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132E20-4B59-49D5-BEE4-426EB49CD0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4D6C4-5468-4828-81CF-987613C8CE26}" type="datetimeFigureOut">
              <a:rPr lang="en-US" smtClean="0"/>
              <a:t>3/14/2022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F2B9CA-A99E-4ADE-9CF3-CE5E13BF9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128B80-5E1D-492A-A70F-8FF508808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5B97D-72B5-4EAE-A045-13C2C1A61D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982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1DBE1-5269-4182-97AE-5510FEF78E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79EF4F-3DCE-4E22-9AC6-DEB99F40B1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C41994-915C-40B6-8EFB-6A968B18C0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4D6C4-5468-4828-81CF-987613C8CE26}" type="datetimeFigureOut">
              <a:rPr lang="en-US" smtClean="0"/>
              <a:t>3/14/2022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B88954-5B4B-4625-A55D-5047BACFA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6DA20-8264-4C2B-A3F5-ECF2DF0B8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5B97D-72B5-4EAE-A045-13C2C1A61D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854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363B31C-838B-422A-87F1-CEAB1C8842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3CDA41-B4F8-4608-8CC7-4076A0FBE7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CC527F-ACDB-4274-966F-1CA50A9F1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4D6C4-5468-4828-81CF-987613C8CE26}" type="datetimeFigureOut">
              <a:rPr lang="en-US" smtClean="0"/>
              <a:t>3/14/2022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99ADBA-5FBB-4130-9466-360BF0B86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14ECC0-F941-4F24-B9D1-5103671CE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5B97D-72B5-4EAE-A045-13C2C1A61D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186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26C4AD-90AC-4A8B-91EC-B088FA82D6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159BA3-0869-41B0-9448-6ECF3EC0F8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C9A951-CD46-4FDA-A58E-EF104B243A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4D6C4-5468-4828-81CF-987613C8CE26}" type="datetimeFigureOut">
              <a:rPr lang="en-US" smtClean="0"/>
              <a:t>3/14/2022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D093A4-8E20-4DE6-A00B-B391EFB20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CBE863-4302-44B2-A10F-E417E2252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5B97D-72B5-4EAE-A045-13C2C1A61D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156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4A5F6-3F24-43FA-8E3D-2E4C266977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611C08-714A-4FA6-9AA4-EA4F0F807F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BA4333-0C79-4483-8554-5F0D03D68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4D6C4-5468-4828-81CF-987613C8CE26}" type="datetimeFigureOut">
              <a:rPr lang="en-US" smtClean="0"/>
              <a:t>3/14/2022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ACD0FA-3B00-48A8-8D7C-EF6E963CA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73F185-07BB-4679-88C1-F16478977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5B97D-72B5-4EAE-A045-13C2C1A61D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458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2D87E8-3216-4538-B89A-6C512E423C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AD947F-F61C-498A-AB84-90A77AF6DE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670959-B195-4219-848F-CC549FB8DE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F9AE3C-244B-42F9-A86E-447176688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4D6C4-5468-4828-81CF-987613C8CE26}" type="datetimeFigureOut">
              <a:rPr lang="en-US" smtClean="0"/>
              <a:t>3/14/2022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66CAC-F972-457D-B6DE-7388C5B6A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D0C203-C29E-4FE8-977F-7AC59C86E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5B97D-72B5-4EAE-A045-13C2C1A61D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146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C6684-3B88-4436-BD9E-DB39EBA05B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B87027-424D-4154-A663-B490279343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7ABBF6-D563-45C0-AAF2-68C6715E87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783856-BBFE-4CDA-88BA-423095ED16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CF8893-8054-46E8-ACAE-F25B23DAF0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B6836E6-B538-46EA-9E70-4DBE72CAD3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4D6C4-5468-4828-81CF-987613C8CE26}" type="datetimeFigureOut">
              <a:rPr lang="en-US" smtClean="0"/>
              <a:t>3/14/2022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4E70CD2-532A-46EF-B35F-B7E4B7037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D15E00-E2B0-4FE2-BB6B-714400DC6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5B97D-72B5-4EAE-A045-13C2C1A61D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656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F796BA-094C-4518-B5A1-40548310E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BE131D-93C8-4E85-AEB0-8B73AA9CFC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4D6C4-5468-4828-81CF-987613C8CE26}" type="datetimeFigureOut">
              <a:rPr lang="en-US" smtClean="0"/>
              <a:t>3/14/2022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52C24D-6B39-413B-A390-52D6DCBC2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C41D0A-7586-4959-AE2D-713572B17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5B97D-72B5-4EAE-A045-13C2C1A61D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165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66DD079-7241-4013-8DE4-3CE3E40A96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4D6C4-5468-4828-81CF-987613C8CE26}" type="datetimeFigureOut">
              <a:rPr lang="en-US" smtClean="0"/>
              <a:t>3/14/2022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30AECB-33C8-4C0D-B5C5-FDCDE2006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1DAC07-2B21-4C3A-BC75-E266AB9EF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5B97D-72B5-4EAE-A045-13C2C1A61D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308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2932D7-CD4B-4525-98FC-AEDFCE395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21E09-AB45-4E5E-B5D6-0379EF65FC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F661D3-20E8-4DA0-AEFF-BB870066FB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D13DC6-F0FB-4364-A530-0055EC90A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4D6C4-5468-4828-81CF-987613C8CE26}" type="datetimeFigureOut">
              <a:rPr lang="en-US" smtClean="0"/>
              <a:t>3/14/2022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77A9A3-B56F-485C-981A-B3F42B74B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E7587D-2A05-41BD-80F4-3B28953BF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5B97D-72B5-4EAE-A045-13C2C1A61D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821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A0CE8C-06D7-483E-B709-95016F668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D8569C-ADEC-4F06-AD83-4271E44BB3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8567EF-CC3E-46EF-A170-A62F4DA272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77578C-F0F6-4018-B92F-0065B142E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4D6C4-5468-4828-81CF-987613C8CE26}" type="datetimeFigureOut">
              <a:rPr lang="en-US" smtClean="0"/>
              <a:t>3/14/2022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B6D8D3-DD5A-46C2-97B0-9866C671F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E5EA82-BF8B-43ED-9E4F-6B9633248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5B97D-72B5-4EAE-A045-13C2C1A61D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169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74A8A13-E751-4ADF-86BD-A2D4A7783D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60CCA5-6189-46F5-A6F2-DC1CE0A3CF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2658CD-D716-46D8-9EC9-5822E8D1E6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84D6C4-5468-4828-81CF-987613C8CE26}" type="datetimeFigureOut">
              <a:rPr lang="en-US" smtClean="0"/>
              <a:t>3/14/2022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FC1313-2096-4781-9B12-94E857ED16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CB69C7-1BF7-4813-9ED0-C6CDB3A5CC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A5B97D-72B5-4EAE-A045-13C2C1A61D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495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DBBEA0-EFBF-4D77-B924-C9420098F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Shield with stalactite and crossed hammers – rough idea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141E419-A578-443A-BBD7-4D096712B60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20331" y="1825625"/>
            <a:ext cx="4401004" cy="4401004"/>
          </a:xfrm>
          <a:prstGeom prst="rect">
            <a:avLst/>
          </a:prstGeom>
        </p:spPr>
      </p:pic>
      <p:sp>
        <p:nvSpPr>
          <p:cNvPr id="5" name="Freeform: Shape 4">
            <a:extLst>
              <a:ext uri="{FF2B5EF4-FFF2-40B4-BE49-F238E27FC236}">
                <a16:creationId xmlns:a16="http://schemas.microsoft.com/office/drawing/2014/main" id="{07FEEA2E-76AF-4F7B-A4B6-6CC03B7F1FA1}"/>
              </a:ext>
            </a:extLst>
          </p:cNvPr>
          <p:cNvSpPr/>
          <p:nvPr/>
        </p:nvSpPr>
        <p:spPr>
          <a:xfrm>
            <a:off x="4789714" y="2278966"/>
            <a:ext cx="2314471" cy="1959205"/>
          </a:xfrm>
          <a:custGeom>
            <a:avLst/>
            <a:gdLst>
              <a:gd name="connsiteX0" fmla="*/ 0 w 2336839"/>
              <a:gd name="connsiteY0" fmla="*/ 43543 h 1828800"/>
              <a:gd name="connsiteX1" fmla="*/ 72572 w 2336839"/>
              <a:gd name="connsiteY1" fmla="*/ 203200 h 1828800"/>
              <a:gd name="connsiteX2" fmla="*/ 116115 w 2336839"/>
              <a:gd name="connsiteY2" fmla="*/ 232229 h 1828800"/>
              <a:gd name="connsiteX3" fmla="*/ 174172 w 2336839"/>
              <a:gd name="connsiteY3" fmla="*/ 290286 h 1828800"/>
              <a:gd name="connsiteX4" fmla="*/ 348343 w 2336839"/>
              <a:gd name="connsiteY4" fmla="*/ 435429 h 1828800"/>
              <a:gd name="connsiteX5" fmla="*/ 595086 w 2336839"/>
              <a:gd name="connsiteY5" fmla="*/ 798286 h 1828800"/>
              <a:gd name="connsiteX6" fmla="*/ 653143 w 2336839"/>
              <a:gd name="connsiteY6" fmla="*/ 870858 h 1828800"/>
              <a:gd name="connsiteX7" fmla="*/ 827315 w 2336839"/>
              <a:gd name="connsiteY7" fmla="*/ 1074058 h 1828800"/>
              <a:gd name="connsiteX8" fmla="*/ 1059543 w 2336839"/>
              <a:gd name="connsiteY8" fmla="*/ 1509486 h 1828800"/>
              <a:gd name="connsiteX9" fmla="*/ 1103086 w 2336839"/>
              <a:gd name="connsiteY9" fmla="*/ 1538515 h 1828800"/>
              <a:gd name="connsiteX10" fmla="*/ 1088572 w 2336839"/>
              <a:gd name="connsiteY10" fmla="*/ 1596572 h 1828800"/>
              <a:gd name="connsiteX11" fmla="*/ 1132115 w 2336839"/>
              <a:gd name="connsiteY11" fmla="*/ 1698172 h 1828800"/>
              <a:gd name="connsiteX12" fmla="*/ 1175657 w 2336839"/>
              <a:gd name="connsiteY12" fmla="*/ 1712686 h 1828800"/>
              <a:gd name="connsiteX13" fmla="*/ 1204686 w 2336839"/>
              <a:gd name="connsiteY13" fmla="*/ 1756229 h 1828800"/>
              <a:gd name="connsiteX14" fmla="*/ 1219200 w 2336839"/>
              <a:gd name="connsiteY14" fmla="*/ 1799772 h 1828800"/>
              <a:gd name="connsiteX15" fmla="*/ 1277257 w 2336839"/>
              <a:gd name="connsiteY15" fmla="*/ 1828800 h 1828800"/>
              <a:gd name="connsiteX16" fmla="*/ 1378857 w 2336839"/>
              <a:gd name="connsiteY16" fmla="*/ 1770743 h 1828800"/>
              <a:gd name="connsiteX17" fmla="*/ 1407886 w 2336839"/>
              <a:gd name="connsiteY17" fmla="*/ 1683658 h 1828800"/>
              <a:gd name="connsiteX18" fmla="*/ 1451429 w 2336839"/>
              <a:gd name="connsiteY18" fmla="*/ 1277258 h 1828800"/>
              <a:gd name="connsiteX19" fmla="*/ 1465943 w 2336839"/>
              <a:gd name="connsiteY19" fmla="*/ 1233715 h 1828800"/>
              <a:gd name="connsiteX20" fmla="*/ 1494972 w 2336839"/>
              <a:gd name="connsiteY20" fmla="*/ 1088572 h 1828800"/>
              <a:gd name="connsiteX21" fmla="*/ 1553029 w 2336839"/>
              <a:gd name="connsiteY21" fmla="*/ 885372 h 1828800"/>
              <a:gd name="connsiteX22" fmla="*/ 1640115 w 2336839"/>
              <a:gd name="connsiteY22" fmla="*/ 798286 h 1828800"/>
              <a:gd name="connsiteX23" fmla="*/ 1712686 w 2336839"/>
              <a:gd name="connsiteY23" fmla="*/ 711200 h 1828800"/>
              <a:gd name="connsiteX24" fmla="*/ 1843315 w 2336839"/>
              <a:gd name="connsiteY24" fmla="*/ 580572 h 1828800"/>
              <a:gd name="connsiteX25" fmla="*/ 2119086 w 2336839"/>
              <a:gd name="connsiteY25" fmla="*/ 246743 h 1828800"/>
              <a:gd name="connsiteX26" fmla="*/ 2162629 w 2336839"/>
              <a:gd name="connsiteY26" fmla="*/ 203200 h 1828800"/>
              <a:gd name="connsiteX27" fmla="*/ 2264229 w 2336839"/>
              <a:gd name="connsiteY27" fmla="*/ 130629 h 1828800"/>
              <a:gd name="connsiteX28" fmla="*/ 2278743 w 2336839"/>
              <a:gd name="connsiteY28" fmla="*/ 87086 h 1828800"/>
              <a:gd name="connsiteX29" fmla="*/ 2322286 w 2336839"/>
              <a:gd name="connsiteY29" fmla="*/ 58058 h 1828800"/>
              <a:gd name="connsiteX30" fmla="*/ 2336800 w 2336839"/>
              <a:gd name="connsiteY30" fmla="*/ 0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2336839" h="1828800">
                <a:moveTo>
                  <a:pt x="0" y="43543"/>
                </a:moveTo>
                <a:cubicBezTo>
                  <a:pt x="24191" y="96762"/>
                  <a:pt x="41934" y="153413"/>
                  <a:pt x="72572" y="203200"/>
                </a:cubicBezTo>
                <a:cubicBezTo>
                  <a:pt x="81714" y="218056"/>
                  <a:pt x="102870" y="220876"/>
                  <a:pt x="116115" y="232229"/>
                </a:cubicBezTo>
                <a:cubicBezTo>
                  <a:pt x="136895" y="250040"/>
                  <a:pt x="154062" y="271723"/>
                  <a:pt x="174172" y="290286"/>
                </a:cubicBezTo>
                <a:cubicBezTo>
                  <a:pt x="298682" y="405219"/>
                  <a:pt x="262062" y="377908"/>
                  <a:pt x="348343" y="435429"/>
                </a:cubicBezTo>
                <a:cubicBezTo>
                  <a:pt x="404050" y="602554"/>
                  <a:pt x="357513" y="477562"/>
                  <a:pt x="595086" y="798286"/>
                </a:cubicBezTo>
                <a:cubicBezTo>
                  <a:pt x="613526" y="823179"/>
                  <a:pt x="632304" y="847935"/>
                  <a:pt x="653143" y="870858"/>
                </a:cubicBezTo>
                <a:cubicBezTo>
                  <a:pt x="810020" y="1043423"/>
                  <a:pt x="758390" y="970671"/>
                  <a:pt x="827315" y="1074058"/>
                </a:cubicBezTo>
                <a:cubicBezTo>
                  <a:pt x="885949" y="1249961"/>
                  <a:pt x="865019" y="1196085"/>
                  <a:pt x="1059543" y="1509486"/>
                </a:cubicBezTo>
                <a:cubicBezTo>
                  <a:pt x="1068742" y="1524307"/>
                  <a:pt x="1088572" y="1528839"/>
                  <a:pt x="1103086" y="1538515"/>
                </a:cubicBezTo>
                <a:cubicBezTo>
                  <a:pt x="1098248" y="1557867"/>
                  <a:pt x="1088572" y="1576624"/>
                  <a:pt x="1088572" y="1596572"/>
                </a:cubicBezTo>
                <a:cubicBezTo>
                  <a:pt x="1088572" y="1613922"/>
                  <a:pt x="1126446" y="1692503"/>
                  <a:pt x="1132115" y="1698172"/>
                </a:cubicBezTo>
                <a:cubicBezTo>
                  <a:pt x="1142933" y="1708990"/>
                  <a:pt x="1161143" y="1707848"/>
                  <a:pt x="1175657" y="1712686"/>
                </a:cubicBezTo>
                <a:cubicBezTo>
                  <a:pt x="1185333" y="1727200"/>
                  <a:pt x="1196885" y="1740627"/>
                  <a:pt x="1204686" y="1756229"/>
                </a:cubicBezTo>
                <a:cubicBezTo>
                  <a:pt x="1211528" y="1769913"/>
                  <a:pt x="1208382" y="1788954"/>
                  <a:pt x="1219200" y="1799772"/>
                </a:cubicBezTo>
                <a:cubicBezTo>
                  <a:pt x="1234499" y="1815071"/>
                  <a:pt x="1257905" y="1819124"/>
                  <a:pt x="1277257" y="1828800"/>
                </a:cubicBezTo>
                <a:cubicBezTo>
                  <a:pt x="1311124" y="1809448"/>
                  <a:pt x="1352763" y="1799736"/>
                  <a:pt x="1378857" y="1770743"/>
                </a:cubicBezTo>
                <a:cubicBezTo>
                  <a:pt x="1399327" y="1747999"/>
                  <a:pt x="1403705" y="1713970"/>
                  <a:pt x="1407886" y="1683658"/>
                </a:cubicBezTo>
                <a:cubicBezTo>
                  <a:pt x="1429070" y="1530079"/>
                  <a:pt x="1417215" y="1414118"/>
                  <a:pt x="1451429" y="1277258"/>
                </a:cubicBezTo>
                <a:cubicBezTo>
                  <a:pt x="1455140" y="1262415"/>
                  <a:pt x="1461105" y="1248229"/>
                  <a:pt x="1465943" y="1233715"/>
                </a:cubicBezTo>
                <a:cubicBezTo>
                  <a:pt x="1510946" y="918690"/>
                  <a:pt x="1456971" y="1253243"/>
                  <a:pt x="1494972" y="1088572"/>
                </a:cubicBezTo>
                <a:cubicBezTo>
                  <a:pt x="1507098" y="1036025"/>
                  <a:pt x="1511207" y="937649"/>
                  <a:pt x="1553029" y="885372"/>
                </a:cubicBezTo>
                <a:cubicBezTo>
                  <a:pt x="1578675" y="853315"/>
                  <a:pt x="1613834" y="829824"/>
                  <a:pt x="1640115" y="798286"/>
                </a:cubicBezTo>
                <a:cubicBezTo>
                  <a:pt x="1664305" y="769257"/>
                  <a:pt x="1686903" y="738824"/>
                  <a:pt x="1712686" y="711200"/>
                </a:cubicBezTo>
                <a:cubicBezTo>
                  <a:pt x="1754702" y="666182"/>
                  <a:pt x="1807096" y="630373"/>
                  <a:pt x="1843315" y="580572"/>
                </a:cubicBezTo>
                <a:cubicBezTo>
                  <a:pt x="2084542" y="248885"/>
                  <a:pt x="1950687" y="302879"/>
                  <a:pt x="2119086" y="246743"/>
                </a:cubicBezTo>
                <a:cubicBezTo>
                  <a:pt x="2133600" y="232229"/>
                  <a:pt x="2147044" y="216558"/>
                  <a:pt x="2162629" y="203200"/>
                </a:cubicBezTo>
                <a:cubicBezTo>
                  <a:pt x="2194129" y="176200"/>
                  <a:pt x="2229773" y="153600"/>
                  <a:pt x="2264229" y="130629"/>
                </a:cubicBezTo>
                <a:cubicBezTo>
                  <a:pt x="2269067" y="116115"/>
                  <a:pt x="2269186" y="99033"/>
                  <a:pt x="2278743" y="87086"/>
                </a:cubicBezTo>
                <a:cubicBezTo>
                  <a:pt x="2289640" y="73465"/>
                  <a:pt x="2311389" y="71679"/>
                  <a:pt x="2322286" y="58058"/>
                </a:cubicBezTo>
                <a:cubicBezTo>
                  <a:pt x="2338330" y="38003"/>
                  <a:pt x="2336800" y="20935"/>
                  <a:pt x="2336800" y="0"/>
                </a:cubicBezTo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FEEDFCF-012B-457D-878E-B9DB6FF486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667" b="92667" l="9938" r="89752">
                        <a14:foregroundMark x1="76087" y1="74333" x2="59006" y2="53000"/>
                        <a14:foregroundMark x1="86025" y1="87333" x2="74845" y2="74333"/>
                        <a14:foregroundMark x1="74845" y1="74333" x2="75466" y2="73667"/>
                        <a14:foregroundMark x1="78882" y1="89000" x2="67391" y2="72667"/>
                        <a14:foregroundMark x1="50000" y1="47333" x2="37888" y2="29667"/>
                        <a14:foregroundMark x1="37888" y1="29667" x2="23913" y2="20333"/>
                        <a14:foregroundMark x1="23913" y1="20333" x2="21118" y2="26667"/>
                        <a14:foregroundMark x1="18323" y1="33667" x2="26708" y2="18000"/>
                        <a14:foregroundMark x1="26708" y1="18000" x2="28261" y2="17000"/>
                        <a14:foregroundMark x1="37267" y1="15333" x2="26708" y2="21000"/>
                        <a14:foregroundMark x1="16770" y1="23333" x2="20807" y2="20333"/>
                        <a14:foregroundMark x1="27329" y1="15333" x2="31056" y2="6667"/>
                        <a14:foregroundMark x1="53416" y1="45667" x2="77950" y2="18000"/>
                        <a14:foregroundMark x1="74224" y1="18333" x2="82298" y2="34667"/>
                        <a14:foregroundMark x1="82298" y1="34667" x2="73913" y2="13333"/>
                        <a14:foregroundMark x1="73913" y1="13333" x2="74534" y2="20333"/>
                        <a14:foregroundMark x1="83230" y1="24000" x2="68323" y2="13667"/>
                        <a14:foregroundMark x1="68323" y1="13667" x2="70807" y2="13333"/>
                        <a14:foregroundMark x1="38509" y1="61667" x2="11180" y2="85000"/>
                        <a14:foregroundMark x1="11180" y1="85000" x2="38199" y2="60667"/>
                        <a14:foregroundMark x1="88199" y1="92667" x2="88199" y2="92667"/>
                        <a14:backgroundMark x1="11180" y1="59000" x2="17702" y2="51333"/>
                        <a14:backgroundMark x1="27329" y1="49333" x2="16770" y2="50000"/>
                        <a14:backgroundMark x1="53416" y1="78667" x2="51863" y2="81000"/>
                        <a14:backgroundMark x1="7764" y1="93000" x2="9317" y2="97000"/>
                        <a14:backgroundMark x1="7764" y1="91667" x2="7764" y2="9166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305980" y="2544309"/>
            <a:ext cx="3580039" cy="296363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A95ADA1-BA21-4B58-9D26-634DB4331EEC}"/>
              </a:ext>
            </a:extLst>
          </p:cNvPr>
          <p:cNvSpPr txBox="1"/>
          <p:nvPr/>
        </p:nvSpPr>
        <p:spPr>
          <a:xfrm>
            <a:off x="4535713" y="1866165"/>
            <a:ext cx="31205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Stencil" panose="040409050D0802020404" pitchFamily="82" charset="0"/>
              </a:rPr>
              <a:t>STALACTITE FITNESS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A6C5BEB1-C74A-4B30-BE02-895306A9115B}"/>
              </a:ext>
            </a:extLst>
          </p:cNvPr>
          <p:cNvSpPr/>
          <p:nvPr/>
        </p:nvSpPr>
        <p:spPr>
          <a:xfrm>
            <a:off x="5791200" y="4746170"/>
            <a:ext cx="769257" cy="968151"/>
          </a:xfrm>
          <a:custGeom>
            <a:avLst/>
            <a:gdLst>
              <a:gd name="connsiteX0" fmla="*/ 0 w 769257"/>
              <a:gd name="connsiteY0" fmla="*/ 769258 h 769258"/>
              <a:gd name="connsiteX1" fmla="*/ 43543 w 769257"/>
              <a:gd name="connsiteY1" fmla="*/ 696686 h 769258"/>
              <a:gd name="connsiteX2" fmla="*/ 72571 w 769257"/>
              <a:gd name="connsiteY2" fmla="*/ 464458 h 769258"/>
              <a:gd name="connsiteX3" fmla="*/ 87086 w 769257"/>
              <a:gd name="connsiteY3" fmla="*/ 406400 h 769258"/>
              <a:gd name="connsiteX4" fmla="*/ 159657 w 769257"/>
              <a:gd name="connsiteY4" fmla="*/ 304800 h 769258"/>
              <a:gd name="connsiteX5" fmla="*/ 188686 w 769257"/>
              <a:gd name="connsiteY5" fmla="*/ 261258 h 769258"/>
              <a:gd name="connsiteX6" fmla="*/ 232229 w 769257"/>
              <a:gd name="connsiteY6" fmla="*/ 72572 h 769258"/>
              <a:gd name="connsiteX7" fmla="*/ 290286 w 769257"/>
              <a:gd name="connsiteY7" fmla="*/ 43543 h 769258"/>
              <a:gd name="connsiteX8" fmla="*/ 319314 w 769257"/>
              <a:gd name="connsiteY8" fmla="*/ 0 h 769258"/>
              <a:gd name="connsiteX9" fmla="*/ 333829 w 769257"/>
              <a:gd name="connsiteY9" fmla="*/ 43543 h 769258"/>
              <a:gd name="connsiteX10" fmla="*/ 377371 w 769257"/>
              <a:gd name="connsiteY10" fmla="*/ 72572 h 769258"/>
              <a:gd name="connsiteX11" fmla="*/ 420914 w 769257"/>
              <a:gd name="connsiteY11" fmla="*/ 203200 h 769258"/>
              <a:gd name="connsiteX12" fmla="*/ 435429 w 769257"/>
              <a:gd name="connsiteY12" fmla="*/ 246743 h 769258"/>
              <a:gd name="connsiteX13" fmla="*/ 449943 w 769257"/>
              <a:gd name="connsiteY13" fmla="*/ 290286 h 769258"/>
              <a:gd name="connsiteX14" fmla="*/ 493486 w 769257"/>
              <a:gd name="connsiteY14" fmla="*/ 304800 h 769258"/>
              <a:gd name="connsiteX15" fmla="*/ 508000 w 769257"/>
              <a:gd name="connsiteY15" fmla="*/ 362858 h 769258"/>
              <a:gd name="connsiteX16" fmla="*/ 595086 w 769257"/>
              <a:gd name="connsiteY16" fmla="*/ 478972 h 769258"/>
              <a:gd name="connsiteX17" fmla="*/ 667657 w 769257"/>
              <a:gd name="connsiteY17" fmla="*/ 508000 h 769258"/>
              <a:gd name="connsiteX18" fmla="*/ 711200 w 769257"/>
              <a:gd name="connsiteY18" fmla="*/ 566058 h 769258"/>
              <a:gd name="connsiteX19" fmla="*/ 769257 w 769257"/>
              <a:gd name="connsiteY19" fmla="*/ 682172 h 769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69257" h="769258">
                <a:moveTo>
                  <a:pt x="0" y="769258"/>
                </a:moveTo>
                <a:cubicBezTo>
                  <a:pt x="14514" y="745067"/>
                  <a:pt x="37009" y="724130"/>
                  <a:pt x="43543" y="696686"/>
                </a:cubicBezTo>
                <a:cubicBezTo>
                  <a:pt x="61612" y="620796"/>
                  <a:pt x="53650" y="540140"/>
                  <a:pt x="72571" y="464458"/>
                </a:cubicBezTo>
                <a:cubicBezTo>
                  <a:pt x="77409" y="445105"/>
                  <a:pt x="80082" y="425078"/>
                  <a:pt x="87086" y="406400"/>
                </a:cubicBezTo>
                <a:cubicBezTo>
                  <a:pt x="116384" y="328271"/>
                  <a:pt x="109267" y="365267"/>
                  <a:pt x="159657" y="304800"/>
                </a:cubicBezTo>
                <a:cubicBezTo>
                  <a:pt x="170824" y="291399"/>
                  <a:pt x="179010" y="275772"/>
                  <a:pt x="188686" y="261258"/>
                </a:cubicBezTo>
                <a:cubicBezTo>
                  <a:pt x="203200" y="198363"/>
                  <a:pt x="204933" y="131065"/>
                  <a:pt x="232229" y="72572"/>
                </a:cubicBezTo>
                <a:cubicBezTo>
                  <a:pt x="241379" y="52965"/>
                  <a:pt x="273664" y="57395"/>
                  <a:pt x="290286" y="43543"/>
                </a:cubicBezTo>
                <a:cubicBezTo>
                  <a:pt x="303687" y="32376"/>
                  <a:pt x="309638" y="14514"/>
                  <a:pt x="319314" y="0"/>
                </a:cubicBezTo>
                <a:cubicBezTo>
                  <a:pt x="324152" y="14514"/>
                  <a:pt x="324272" y="31596"/>
                  <a:pt x="333829" y="43543"/>
                </a:cubicBezTo>
                <a:cubicBezTo>
                  <a:pt x="344726" y="57164"/>
                  <a:pt x="369018" y="57258"/>
                  <a:pt x="377371" y="72572"/>
                </a:cubicBezTo>
                <a:cubicBezTo>
                  <a:pt x="399349" y="112866"/>
                  <a:pt x="406400" y="159657"/>
                  <a:pt x="420914" y="203200"/>
                </a:cubicBezTo>
                <a:lnTo>
                  <a:pt x="435429" y="246743"/>
                </a:lnTo>
                <a:cubicBezTo>
                  <a:pt x="440267" y="261257"/>
                  <a:pt x="435429" y="285448"/>
                  <a:pt x="449943" y="290286"/>
                </a:cubicBezTo>
                <a:lnTo>
                  <a:pt x="493486" y="304800"/>
                </a:lnTo>
                <a:cubicBezTo>
                  <a:pt x="498324" y="324153"/>
                  <a:pt x="499898" y="344629"/>
                  <a:pt x="508000" y="362858"/>
                </a:cubicBezTo>
                <a:cubicBezTo>
                  <a:pt x="522544" y="395583"/>
                  <a:pt x="560379" y="457280"/>
                  <a:pt x="595086" y="478972"/>
                </a:cubicBezTo>
                <a:cubicBezTo>
                  <a:pt x="617180" y="492780"/>
                  <a:pt x="643467" y="498324"/>
                  <a:pt x="667657" y="508000"/>
                </a:cubicBezTo>
                <a:cubicBezTo>
                  <a:pt x="682171" y="527353"/>
                  <a:pt x="701375" y="543952"/>
                  <a:pt x="711200" y="566058"/>
                </a:cubicBezTo>
                <a:cubicBezTo>
                  <a:pt x="770527" y="699544"/>
                  <a:pt x="674333" y="587248"/>
                  <a:pt x="769257" y="682172"/>
                </a:cubicBezTo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FA71824-03BF-48D2-A9B4-52CFF6CC3912}"/>
              </a:ext>
            </a:extLst>
          </p:cNvPr>
          <p:cNvSpPr txBox="1"/>
          <p:nvPr/>
        </p:nvSpPr>
        <p:spPr>
          <a:xfrm>
            <a:off x="4305980" y="6155959"/>
            <a:ext cx="35583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Stencil" panose="040409050D0802020404" pitchFamily="82" charset="0"/>
              </a:rPr>
              <a:t>Consistency creates</a:t>
            </a:r>
          </a:p>
          <a:p>
            <a:pPr algn="ctr"/>
            <a:r>
              <a:rPr lang="en-US" sz="2400" dirty="0">
                <a:latin typeface="Stencil" panose="040409050D0802020404" pitchFamily="82" charset="0"/>
              </a:rPr>
              <a:t>Lasting results</a:t>
            </a:r>
          </a:p>
        </p:txBody>
      </p:sp>
    </p:spTree>
    <p:extLst>
      <p:ext uri="{BB962C8B-B14F-4D97-AF65-F5344CB8AC3E}">
        <p14:creationId xmlns:p14="http://schemas.microsoft.com/office/powerpoint/2010/main" val="40610447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B1BF8A-00DB-4D7E-97BB-F3383ADA95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Potential themes: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BDD215-F35E-4567-896E-DEE244FA5B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5000" y="1796597"/>
            <a:ext cx="4851400" cy="4351338"/>
          </a:xfrm>
        </p:spPr>
        <p:txBody>
          <a:bodyPr/>
          <a:lstStyle/>
          <a:p>
            <a:r>
              <a:rPr lang="en-US" dirty="0"/>
              <a:t>Stalactite/stalagmite</a:t>
            </a:r>
          </a:p>
          <a:p>
            <a:r>
              <a:rPr lang="en-US" dirty="0"/>
              <a:t>Crossed hammers</a:t>
            </a:r>
          </a:p>
          <a:p>
            <a:r>
              <a:rPr lang="en-US" dirty="0"/>
              <a:t>Crossed arrows</a:t>
            </a:r>
          </a:p>
          <a:p>
            <a:r>
              <a:rPr lang="en-US" dirty="0"/>
              <a:t>Shield background</a:t>
            </a:r>
          </a:p>
          <a:p>
            <a:r>
              <a:rPr lang="en-US" dirty="0"/>
              <a:t>Military/industrial feel</a:t>
            </a:r>
          </a:p>
          <a:p>
            <a:r>
              <a:rPr lang="en-US" dirty="0"/>
              <a:t>Weathered look</a:t>
            </a:r>
          </a:p>
          <a:p>
            <a:r>
              <a:rPr lang="en-US" dirty="0"/>
              <a:t>Simple design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0E6AB61-CB9F-4267-AE45-CED48E2F07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3542" y="150848"/>
            <a:ext cx="4169229" cy="329149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C7D8D1E-71D0-48ED-8605-DAAE1E93C6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5421" y="150848"/>
            <a:ext cx="3098893" cy="300149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910F368-36E1-45E5-AE26-1A969C54C6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8521" y="3442345"/>
            <a:ext cx="2597081" cy="259708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BF21431-4D2F-4E15-A14F-54B970427D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2114" y="4271373"/>
            <a:ext cx="6466066" cy="2639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0042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36</Words>
  <Application>Microsoft Office PowerPoint</Application>
  <PresentationFormat>Widescreen</PresentationFormat>
  <Paragraphs>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Stencil</vt:lpstr>
      <vt:lpstr>Office Theme</vt:lpstr>
      <vt:lpstr>Shield with stalactite and crossed hammers – rough idea</vt:lpstr>
      <vt:lpstr>Potential themes: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Shield with stalactite and crossed hammers – rough idea</dc:title>
  <dc:creator>Phil k</dc:creator>
  <cp:lastModifiedBy>Phil k</cp:lastModifiedBy>
  <cp:revision>1</cp:revision>
  <dcterms:created xsi:type="dcterms:W3CDTF">2022-03-14T22:12:11Z</dcterms:created>
  <dcterms:modified xsi:type="dcterms:W3CDTF">2022-03-14T22:55:24Z</dcterms:modified>
</cp:coreProperties>
</file>